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5.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1.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2.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9.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60.jpg"/><Relationship Id="rId11" Type="http://schemas.openxmlformats.org/officeDocument/2006/relationships/image" Target="../media/image55.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5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52.png"/><Relationship Id="rId6" Type="http://schemas.openxmlformats.org/officeDocument/2006/relationships/image" Target="../media/image49.png"/><Relationship Id="rId7"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